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58"/>
    <p:restoredTop sz="94645"/>
  </p:normalViewPr>
  <p:slideViewPr>
    <p:cSldViewPr snapToGrid="0" snapToObjects="1">
      <p:cViewPr varScale="1">
        <p:scale>
          <a:sx n="88" d="100"/>
          <a:sy n="88" d="100"/>
        </p:scale>
        <p:origin x="17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85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52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910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57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487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09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084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70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330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18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275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2D348-69E2-CE45-A63F-E597DD78DE65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D9D36-1747-4444-BB07-0D165965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51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8217" y="5257800"/>
            <a:ext cx="9633735" cy="1037779"/>
          </a:xfrm>
        </p:spPr>
        <p:txBody>
          <a:bodyPr/>
          <a:lstStyle/>
          <a:p>
            <a:r>
              <a:rPr lang="en-US" dirty="0" smtClean="0"/>
              <a:t>Sequence to Sequence RNN’S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698" y="866895"/>
            <a:ext cx="4572000" cy="4572000"/>
          </a:xfrm>
          <a:prstGeom prst="rect">
            <a:avLst/>
          </a:prstGeom>
        </p:spPr>
      </p:pic>
      <p:sp>
        <p:nvSpPr>
          <p:cNvPr id="7" name="Cloud Callout 6"/>
          <p:cNvSpPr/>
          <p:nvPr/>
        </p:nvSpPr>
        <p:spPr>
          <a:xfrm>
            <a:off x="8237698" y="200905"/>
            <a:ext cx="1874987" cy="133198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What is   the secret sauce?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42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11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Sequence to Sequence RNN’S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to Sequence RNN’S</dc:title>
  <dc:creator>Sandeep Gunda</dc:creator>
  <cp:lastModifiedBy>Sandeep Gunda</cp:lastModifiedBy>
  <cp:revision>2</cp:revision>
  <dcterms:created xsi:type="dcterms:W3CDTF">2017-05-10T20:54:13Z</dcterms:created>
  <dcterms:modified xsi:type="dcterms:W3CDTF">2017-05-10T21:08:13Z</dcterms:modified>
</cp:coreProperties>
</file>

<file path=docProps/thumbnail.jpeg>
</file>